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 snapToGrid="0">
      <p:cViewPr>
        <p:scale>
          <a:sx n="70" d="100"/>
          <a:sy n="70" d="100"/>
        </p:scale>
        <p:origin x="12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608F-9630-4EA6-A041-7BD5FFDC54A2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D72C-F43F-4639-93D4-44E7D96315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5501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608F-9630-4EA6-A041-7BD5FFDC54A2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D72C-F43F-4639-93D4-44E7D96315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5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608F-9630-4EA6-A041-7BD5FFDC54A2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D72C-F43F-4639-93D4-44E7D96315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209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608F-9630-4EA6-A041-7BD5FFDC54A2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D72C-F43F-4639-93D4-44E7D96315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5810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608F-9630-4EA6-A041-7BD5FFDC54A2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D72C-F43F-4639-93D4-44E7D96315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281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608F-9630-4EA6-A041-7BD5FFDC54A2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D72C-F43F-4639-93D4-44E7D96315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974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608F-9630-4EA6-A041-7BD5FFDC54A2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D72C-F43F-4639-93D4-44E7D96315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183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608F-9630-4EA6-A041-7BD5FFDC54A2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D72C-F43F-4639-93D4-44E7D96315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87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608F-9630-4EA6-A041-7BD5FFDC54A2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D72C-F43F-4639-93D4-44E7D96315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0994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608F-9630-4EA6-A041-7BD5FFDC54A2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D72C-F43F-4639-93D4-44E7D96315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5707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608F-9630-4EA6-A041-7BD5FFDC54A2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D72C-F43F-4639-93D4-44E7D96315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3836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0608F-9630-4EA6-A041-7BD5FFDC54A2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ED72C-F43F-4639-93D4-44E7D96315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127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43EAE43-9462-4707-A683-3842D0285C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51" y="1652154"/>
            <a:ext cx="5029363" cy="5195325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0C9852E6-D4C7-45C2-A437-67B2866F9DD5}"/>
              </a:ext>
            </a:extLst>
          </p:cNvPr>
          <p:cNvCxnSpPr>
            <a:cxnSpLocks/>
          </p:cNvCxnSpPr>
          <p:nvPr/>
        </p:nvCxnSpPr>
        <p:spPr>
          <a:xfrm>
            <a:off x="5345905" y="0"/>
            <a:ext cx="0" cy="755967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48C84AEF-5FF2-4FD9-89C2-671F1A81B10F}"/>
              </a:ext>
            </a:extLst>
          </p:cNvPr>
          <p:cNvSpPr/>
          <p:nvPr/>
        </p:nvSpPr>
        <p:spPr>
          <a:xfrm>
            <a:off x="2526323" y="6009552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Jeanne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F127568-E4D1-46AB-A94C-E38BD81065F8}"/>
              </a:ext>
            </a:extLst>
          </p:cNvPr>
          <p:cNvSpPr txBox="1"/>
          <p:nvPr/>
        </p:nvSpPr>
        <p:spPr>
          <a:xfrm>
            <a:off x="63195" y="39181"/>
            <a:ext cx="5185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E4 : Je produis un écrit répondant à une consigne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DBA6703-5306-45A9-A8F4-14A09EB1FA1F}"/>
              </a:ext>
            </a:extLst>
          </p:cNvPr>
          <p:cNvSpPr txBox="1"/>
          <p:nvPr/>
        </p:nvSpPr>
        <p:spPr>
          <a:xfrm>
            <a:off x="176651" y="445558"/>
            <a:ext cx="50811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u="sng" dirty="0"/>
              <a:t>L’arbre généalogique</a:t>
            </a:r>
          </a:p>
          <a:p>
            <a:pPr algn="ctr"/>
            <a:endParaRPr lang="fr-FR" u="sng" dirty="0"/>
          </a:p>
          <a:p>
            <a:r>
              <a:rPr lang="fr-FR" sz="1400" dirty="0"/>
              <a:t>À l’aide de cet arbre généalogique, décris en quelques phrases la famille Bénard.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8BAC53-EF86-4205-9037-D84BC0C59D21}"/>
              </a:ext>
            </a:extLst>
          </p:cNvPr>
          <p:cNvSpPr/>
          <p:nvPr/>
        </p:nvSpPr>
        <p:spPr>
          <a:xfrm>
            <a:off x="1620376" y="6009551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Léon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7935AC4-9E6D-4CE8-BAD9-D13DD815B308}"/>
              </a:ext>
            </a:extLst>
          </p:cNvPr>
          <p:cNvSpPr/>
          <p:nvPr/>
        </p:nvSpPr>
        <p:spPr>
          <a:xfrm>
            <a:off x="1202375" y="4579336"/>
            <a:ext cx="10719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Stéphane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A496D5-3EB3-4182-8285-835BDC931C96}"/>
              </a:ext>
            </a:extLst>
          </p:cNvPr>
          <p:cNvSpPr/>
          <p:nvPr/>
        </p:nvSpPr>
        <p:spPr>
          <a:xfrm>
            <a:off x="2944324" y="4623411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Rachel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49D6E2F-DE39-4219-BF23-699EF0F133BB}"/>
              </a:ext>
            </a:extLst>
          </p:cNvPr>
          <p:cNvSpPr/>
          <p:nvPr/>
        </p:nvSpPr>
        <p:spPr>
          <a:xfrm>
            <a:off x="271512" y="4579335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Marie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A93421-E002-4CFE-A22F-7B03CF7E65DF}"/>
              </a:ext>
            </a:extLst>
          </p:cNvPr>
          <p:cNvSpPr/>
          <p:nvPr/>
        </p:nvSpPr>
        <p:spPr>
          <a:xfrm>
            <a:off x="3875187" y="4623410"/>
            <a:ext cx="88438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Nicolas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DB7822-E7D1-4030-90B1-9608C9E2E065}"/>
              </a:ext>
            </a:extLst>
          </p:cNvPr>
          <p:cNvSpPr/>
          <p:nvPr/>
        </p:nvSpPr>
        <p:spPr>
          <a:xfrm>
            <a:off x="500822" y="3274405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Tom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BDF8B5-B7E0-440F-BB9D-5CB1820124E0}"/>
              </a:ext>
            </a:extLst>
          </p:cNvPr>
          <p:cNvSpPr/>
          <p:nvPr/>
        </p:nvSpPr>
        <p:spPr>
          <a:xfrm>
            <a:off x="1544176" y="3524976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Nina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1922DBA-EAA4-49EA-93B1-0DE7B96A25A7}"/>
              </a:ext>
            </a:extLst>
          </p:cNvPr>
          <p:cNvSpPr/>
          <p:nvPr/>
        </p:nvSpPr>
        <p:spPr>
          <a:xfrm>
            <a:off x="4022350" y="3588736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Jade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2E4434-EF44-4B57-923E-3EDE69F2739C}"/>
              </a:ext>
            </a:extLst>
          </p:cNvPr>
          <p:cNvSpPr/>
          <p:nvPr/>
        </p:nvSpPr>
        <p:spPr>
          <a:xfrm>
            <a:off x="2551209" y="3775547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Victor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4358D00-8FB3-4449-B1B1-3E5B92602640}"/>
              </a:ext>
            </a:extLst>
          </p:cNvPr>
          <p:cNvSpPr/>
          <p:nvPr/>
        </p:nvSpPr>
        <p:spPr>
          <a:xfrm>
            <a:off x="3304651" y="3151756"/>
            <a:ext cx="717699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Nils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C027CCF-E8F2-4C76-8026-587FAC64E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9643" y="1652154"/>
            <a:ext cx="5029363" cy="519532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6D6ED17-F294-407A-9130-526F5722E5E0}"/>
              </a:ext>
            </a:extLst>
          </p:cNvPr>
          <p:cNvSpPr/>
          <p:nvPr/>
        </p:nvSpPr>
        <p:spPr>
          <a:xfrm>
            <a:off x="7909315" y="6009552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Jeanne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D00B9B0-7E7C-4344-BDCD-121E85B311FC}"/>
              </a:ext>
            </a:extLst>
          </p:cNvPr>
          <p:cNvSpPr txBox="1"/>
          <p:nvPr/>
        </p:nvSpPr>
        <p:spPr>
          <a:xfrm>
            <a:off x="5446187" y="39181"/>
            <a:ext cx="5185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E4 : Je produis un écrit répondant à une consigne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C14E0917-9A88-4FD2-BFA5-46C658044FA3}"/>
              </a:ext>
            </a:extLst>
          </p:cNvPr>
          <p:cNvSpPr txBox="1"/>
          <p:nvPr/>
        </p:nvSpPr>
        <p:spPr>
          <a:xfrm>
            <a:off x="5559643" y="445558"/>
            <a:ext cx="50811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u="sng" dirty="0"/>
              <a:t>L’arbre généalogique</a:t>
            </a:r>
          </a:p>
          <a:p>
            <a:pPr algn="ctr"/>
            <a:endParaRPr lang="fr-FR" u="sng" dirty="0"/>
          </a:p>
          <a:p>
            <a:r>
              <a:rPr lang="fr-FR" sz="1400" dirty="0"/>
              <a:t>À l’aide de cet arbre généalogique, décris en quelques phrases la famille Bénard.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F121544-9FE0-461E-B1B2-CAE7E0E199C3}"/>
              </a:ext>
            </a:extLst>
          </p:cNvPr>
          <p:cNvSpPr/>
          <p:nvPr/>
        </p:nvSpPr>
        <p:spPr>
          <a:xfrm>
            <a:off x="7003368" y="6009551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Léon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0E4285B-51FB-4514-9F09-1A39318ADC8E}"/>
              </a:ext>
            </a:extLst>
          </p:cNvPr>
          <p:cNvSpPr/>
          <p:nvPr/>
        </p:nvSpPr>
        <p:spPr>
          <a:xfrm>
            <a:off x="6585367" y="4579336"/>
            <a:ext cx="10719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Stéphane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435B271-2C1E-4AC3-8AB0-1188925541C9}"/>
              </a:ext>
            </a:extLst>
          </p:cNvPr>
          <p:cNvSpPr/>
          <p:nvPr/>
        </p:nvSpPr>
        <p:spPr>
          <a:xfrm>
            <a:off x="8327316" y="4623411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Rachel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9802C46-3287-465C-A1A7-2E934DD7AC9B}"/>
              </a:ext>
            </a:extLst>
          </p:cNvPr>
          <p:cNvSpPr/>
          <p:nvPr/>
        </p:nvSpPr>
        <p:spPr>
          <a:xfrm>
            <a:off x="5654504" y="4579335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Marie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3EC4DA0-54E5-40DF-9E75-859AB1E6326F}"/>
              </a:ext>
            </a:extLst>
          </p:cNvPr>
          <p:cNvSpPr/>
          <p:nvPr/>
        </p:nvSpPr>
        <p:spPr>
          <a:xfrm>
            <a:off x="9258179" y="4623410"/>
            <a:ext cx="88438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Nicolas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65A9CD2-B31D-4590-8AF6-50DA94732687}"/>
              </a:ext>
            </a:extLst>
          </p:cNvPr>
          <p:cNvSpPr/>
          <p:nvPr/>
        </p:nvSpPr>
        <p:spPr>
          <a:xfrm>
            <a:off x="5883814" y="3274405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Tom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DD2609E-6EC8-4FC1-9A1F-5C2952F555B4}"/>
              </a:ext>
            </a:extLst>
          </p:cNvPr>
          <p:cNvSpPr/>
          <p:nvPr/>
        </p:nvSpPr>
        <p:spPr>
          <a:xfrm>
            <a:off x="6927168" y="3524976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Nina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13B8792-FA77-46A6-97F5-9F1AF5BA977E}"/>
              </a:ext>
            </a:extLst>
          </p:cNvPr>
          <p:cNvSpPr/>
          <p:nvPr/>
        </p:nvSpPr>
        <p:spPr>
          <a:xfrm>
            <a:off x="9405342" y="3588736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Jade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536C8BE-1D43-43C1-9B06-8E7DBFBD812D}"/>
              </a:ext>
            </a:extLst>
          </p:cNvPr>
          <p:cNvSpPr/>
          <p:nvPr/>
        </p:nvSpPr>
        <p:spPr>
          <a:xfrm>
            <a:off x="7934201" y="3775547"/>
            <a:ext cx="836002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Victor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2CACE6A-FC45-44FC-ABE0-C5CF3A8BD096}"/>
              </a:ext>
            </a:extLst>
          </p:cNvPr>
          <p:cNvSpPr/>
          <p:nvPr/>
        </p:nvSpPr>
        <p:spPr>
          <a:xfrm>
            <a:off x="8687643" y="3151756"/>
            <a:ext cx="717699" cy="25057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Nils</a:t>
            </a:r>
          </a:p>
        </p:txBody>
      </p:sp>
    </p:spTree>
    <p:extLst>
      <p:ext uri="{BB962C8B-B14F-4D97-AF65-F5344CB8AC3E}">
        <p14:creationId xmlns:p14="http://schemas.microsoft.com/office/powerpoint/2010/main" val="20741138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80</Words>
  <Application>Microsoft Office PowerPoint</Application>
  <PresentationFormat>Personnalisé</PresentationFormat>
  <Paragraphs>30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1</cp:revision>
  <dcterms:created xsi:type="dcterms:W3CDTF">2022-02-10T16:23:16Z</dcterms:created>
  <dcterms:modified xsi:type="dcterms:W3CDTF">2022-02-10T16:38:37Z</dcterms:modified>
</cp:coreProperties>
</file>